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7"/>
  </p:notesMasterIdLst>
  <p:sldIdLst>
    <p:sldId id="262" r:id="rId2"/>
    <p:sldId id="371" r:id="rId3"/>
    <p:sldId id="367" r:id="rId4"/>
    <p:sldId id="376" r:id="rId5"/>
    <p:sldId id="30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9"/>
    <p:restoredTop sz="94631"/>
  </p:normalViewPr>
  <p:slideViewPr>
    <p:cSldViewPr snapToGrid="0" snapToObjects="1">
      <p:cViewPr>
        <p:scale>
          <a:sx n="95" d="100"/>
          <a:sy n="95" d="100"/>
        </p:scale>
        <p:origin x="88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Full Text </a:t>
            </a:r>
            <a:r>
              <a:rPr lang="en-US" dirty="0" smtClean="0"/>
              <a:t>Searches</a:t>
            </a:r>
            <a:br>
              <a:rPr lang="en-US" dirty="0" smtClean="0"/>
            </a:br>
            <a:r>
              <a:rPr lang="en-US" dirty="0" smtClean="0"/>
              <a:t>(diagrams only)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www.pg4e.com/lectures/05-FullText.php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Rows are Stored in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8872" y="5713804"/>
            <a:ext cx="659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rachbelaid.com</a:t>
            </a:r>
            <a:r>
              <a:rPr lang="en-US" dirty="0"/>
              <a:t>/introduction-to-</a:t>
            </a:r>
            <a:r>
              <a:rPr lang="en-US" dirty="0" err="1"/>
              <a:t>postgres</a:t>
            </a:r>
            <a:r>
              <a:rPr lang="en-US" dirty="0"/>
              <a:t>-physical-storage/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4730" y="1273356"/>
            <a:ext cx="7321926" cy="40382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5768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2326339" y="1273356"/>
            <a:ext cx="430306" cy="4038232"/>
          </a:xfrm>
          <a:prstGeom prst="lef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3886" y="2957705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8K</a:t>
            </a:r>
          </a:p>
          <a:p>
            <a:pPr algn="ctr"/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60691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92174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00800" y="4728882"/>
            <a:ext cx="3845857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4729" y="4728882"/>
            <a:ext cx="3476070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07715" y="4146176"/>
            <a:ext cx="2238941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  <a:endCxn id="12" idx="1"/>
          </p:cNvCxnSpPr>
          <p:nvPr/>
        </p:nvCxnSpPr>
        <p:spPr>
          <a:xfrm>
            <a:off x="3338230" y="1856062"/>
            <a:ext cx="3062570" cy="31641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</p:cNvCxnSpPr>
          <p:nvPr/>
        </p:nvCxnSpPr>
        <p:spPr>
          <a:xfrm flipH="1">
            <a:off x="2924729" y="1856062"/>
            <a:ext cx="1258424" cy="31503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5" idx="1"/>
          </p:cNvCxnSpPr>
          <p:nvPr/>
        </p:nvCxnSpPr>
        <p:spPr>
          <a:xfrm>
            <a:off x="5014636" y="1856062"/>
            <a:ext cx="2993079" cy="25814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06332" y="2155768"/>
            <a:ext cx="120276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8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1953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953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53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4288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305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1305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1305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1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1953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953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53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4288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305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1305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1305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Words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37170" y="2511824"/>
            <a:ext cx="1696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stop_word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-----------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this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and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0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7557</TotalTime>
  <Words>187</Words>
  <Application>Microsoft Macintosh PowerPoint</Application>
  <PresentationFormat>Widescreen</PresentationFormat>
  <Paragraphs>98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Courier</vt:lpstr>
      <vt:lpstr>Verdana Regular</vt:lpstr>
      <vt:lpstr>verdana-degrees1</vt:lpstr>
      <vt:lpstr>Full Text Searches (diagrams only)  Charles Severance www.pg4e.com/lectures/05-FullText.php</vt:lpstr>
      <vt:lpstr>Rows are Stored in Blocks</vt:lpstr>
      <vt:lpstr>Inverted Index</vt:lpstr>
      <vt:lpstr>Stop Words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212</cp:revision>
  <dcterms:created xsi:type="dcterms:W3CDTF">2019-03-20T19:59:17Z</dcterms:created>
  <dcterms:modified xsi:type="dcterms:W3CDTF">2019-11-13T15:51:39Z</dcterms:modified>
</cp:coreProperties>
</file>